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89" r:id="rId7"/>
    <p:sldId id="290" r:id="rId8"/>
    <p:sldId id="292" r:id="rId9"/>
    <p:sldId id="293" r:id="rId10"/>
    <p:sldId id="294" r:id="rId11"/>
    <p:sldId id="305" r:id="rId12"/>
    <p:sldId id="265" r:id="rId13"/>
    <p:sldId id="266" r:id="rId14"/>
    <p:sldId id="311" r:id="rId15"/>
    <p:sldId id="315" r:id="rId1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56" autoAdjust="0"/>
    <p:restoredTop sz="98308" autoAdjust="0"/>
  </p:normalViewPr>
  <p:slideViewPr>
    <p:cSldViewPr>
      <p:cViewPr varScale="1">
        <p:scale>
          <a:sx n="100" d="100"/>
          <a:sy n="100" d="100"/>
        </p:scale>
        <p:origin x="-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95C96A-3070-459B-BA6E-6AA6C003F4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2CF47-5C47-4D05-B673-6CD10705F0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20D48-5DE0-44BC-B981-09D324C79C37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ADB7B-EAC9-4888-AB2D-018C1CBFBD15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89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849F0-3194-466C-9ECA-7D1D1960574F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F2AA-0CF7-4224-9D06-9BCDD07BB85C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91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5EF8B-BD5F-45F5-B255-AB57FB843B19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03A65-9CAE-4230-8248-78C0A4A99024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A6AE-A6D8-4B9F-9824-A886BD62DC1A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91225-5C69-41B3-A59E-21291054423D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281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B520B-572E-4198-B543-CC13E28DFCA5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BEF0C-905B-4D0F-8783-E2D60ADD9AD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8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91944-1473-4BA7-A0B6-2E9B8B81EF7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EC8A7-6ED5-4B3D-9AC3-48B70AB26541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B3657-3D13-4274-95A1-751E8F2C0F8B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5081B-DBC0-4845-9DBA-84E91C249B19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A313-8291-4430-9669-EF8461CA8EB0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7950C3-43AE-4639-8AC1-95564792F2B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6ADA9-DA73-42AC-9D59-32857FA2AB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3747C-64C4-4036-BB04-2D7BEC42E5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F3E8-9592-4CA3-AD00-44B645D214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47830-41E0-4FD5-9E2E-2EB6DC54B8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1BE8-29D5-4CFE-BF6A-91A0C4A1D6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6B5CA-29F8-4ECA-AE7B-88C349A7A0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28C5-067E-4554-B689-32F6681358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809E-56EF-459F-A45F-E7BA745F4EE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20490-0A35-4763-92C6-2E1CE7B6B3F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6993F-5D85-4654-BC8D-20D0D855CE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ko-KR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ko-KR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D1F5243-3000-46FE-838F-2455071082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 </a:t>
            </a:r>
            <a:r>
              <a:rPr lang="en-US" altLang="ko-KR" sz="5400" b="1">
                <a:latin typeface="휴먼매직체" pitchFamily="18" charset="-127"/>
                <a:ea typeface="휴먼매직체" pitchFamily="18" charset="-127"/>
              </a:rPr>
              <a:t>Term Project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648200"/>
            <a:ext cx="6400800" cy="1752600"/>
          </a:xfrm>
        </p:spPr>
        <p:txBody>
          <a:bodyPr/>
          <a:lstStyle/>
          <a:p>
            <a:r>
              <a:rPr lang="en-US" altLang="ko-KR" sz="3600">
                <a:latin typeface="휴먼매직체" pitchFamily="18" charset="-127"/>
                <a:ea typeface="휴먼매직체" pitchFamily="18" charset="-127"/>
              </a:rPr>
              <a:t>98112602 </a:t>
            </a:r>
            <a:r>
              <a:rPr lang="ko-KR" altLang="en-US" sz="3600">
                <a:latin typeface="휴먼매직체" pitchFamily="18" charset="-127"/>
                <a:ea typeface="휴먼매직체" pitchFamily="18" charset="-127"/>
              </a:rPr>
              <a:t>강점석</a:t>
            </a:r>
          </a:p>
          <a:p>
            <a:r>
              <a:rPr lang="en-US" altLang="ko-KR" sz="3600">
                <a:latin typeface="휴먼매직체" pitchFamily="18" charset="-127"/>
                <a:ea typeface="휴먼매직체" pitchFamily="18" charset="-127"/>
              </a:rPr>
              <a:t>01161571 </a:t>
            </a:r>
            <a:r>
              <a:rPr lang="ko-KR" altLang="en-US" sz="3600">
                <a:latin typeface="휴먼매직체" pitchFamily="18" charset="-127"/>
                <a:ea typeface="휴먼매직체" pitchFamily="18" charset="-127"/>
              </a:rPr>
              <a:t>황지선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60725" y="3451225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b="1">
                <a:latin typeface="휴먼매직체" pitchFamily="18" charset="-127"/>
                <a:ea typeface="휴먼매직체" pitchFamily="18" charset="-127"/>
              </a:rPr>
              <a:t>- CAD2  </a:t>
            </a:r>
            <a:r>
              <a:rPr lang="ko-KR" altLang="en-US" sz="2400" b="1">
                <a:latin typeface="휴먼매직체" pitchFamily="18" charset="-127"/>
                <a:ea typeface="휴먼매직체" pitchFamily="18" charset="-127"/>
              </a:rPr>
              <a:t>김성환 교수님 </a:t>
            </a:r>
            <a:r>
              <a:rPr lang="en-US" altLang="ko-KR" sz="2400" b="1">
                <a:latin typeface="휴먼매직체" pitchFamily="18" charset="-127"/>
                <a:ea typeface="휴먼매직체" pitchFamily="18" charset="-127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Blade(6)</a:t>
            </a:r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762000" y="2286000"/>
          <a:ext cx="3581400" cy="3352800"/>
        </p:xfrm>
        <a:graphic>
          <a:graphicData uri="http://schemas.openxmlformats.org/presentationml/2006/ole">
            <p:oleObj spid="_x0000_s269317" name="비트맵 이미지" r:id="rId4" imgW="3982006" imgH="3019048" progId="Paint.Picture">
              <p:embed/>
            </p:oleObj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4800600" y="2286000"/>
          <a:ext cx="3581400" cy="3352800"/>
        </p:xfrm>
        <a:graphic>
          <a:graphicData uri="http://schemas.openxmlformats.org/presentationml/2006/ole">
            <p:oleObj spid="_x0000_s269318" name="비트맵 이미지" r:id="rId5" imgW="4172532" imgH="3657143" progId="Paint.Picture">
              <p:embed/>
            </p:oleObj>
          </a:graphicData>
        </a:graphic>
      </p:graphicFrame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838200" y="576897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Thicken Tool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두께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2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로 생성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248400" y="5791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완성품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Moter Cover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762000" y="2362200"/>
          <a:ext cx="3581400" cy="3352800"/>
        </p:xfrm>
        <a:graphic>
          <a:graphicData uri="http://schemas.openxmlformats.org/presentationml/2006/ole">
            <p:oleObj spid="_x0000_s280580" name="비트맵 이미지" r:id="rId4" imgW="5133333" imgH="4915586" progId="Paint.Picture">
              <p:embed/>
            </p:oleObj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4724400" y="2362200"/>
          <a:ext cx="3581400" cy="3352800"/>
        </p:xfrm>
        <a:graphic>
          <a:graphicData uri="http://schemas.openxmlformats.org/presentationml/2006/ole">
            <p:oleObj spid="_x0000_s280581" name="비트맵 이미지" r:id="rId5" imgW="4172532" imgH="3943901" progId="Paint.Picture">
              <p:embed/>
            </p:oleObj>
          </a:graphicData>
        </a:graphic>
      </p:graphicFrame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914400" y="5867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Blend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를 이용한 모체 생성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5486400" y="5867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두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Surface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를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Merge</a:t>
            </a:r>
          </a:p>
        </p:txBody>
      </p:sp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3657600" y="4724400"/>
          <a:ext cx="1824038" cy="1620838"/>
        </p:xfrm>
        <a:graphic>
          <a:graphicData uri="http://schemas.openxmlformats.org/presentationml/2006/ole">
            <p:oleObj spid="_x0000_s280584" name="비트맵 이미지" r:id="rId6" imgW="4866667" imgH="432381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Bolt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533400" y="2438400"/>
          <a:ext cx="3581400" cy="3276600"/>
        </p:xfrm>
        <a:graphic>
          <a:graphicData uri="http://schemas.openxmlformats.org/presentationml/2006/ole">
            <p:oleObj spid="_x0000_s232452" name="비트맵 이미지" r:id="rId4" imgW="4676190" imgH="4296375" progId="Paint.Picture">
              <p:embed/>
            </p:oleObj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4800600" y="2438400"/>
          <a:ext cx="3581400" cy="3276600"/>
        </p:xfrm>
        <a:graphic>
          <a:graphicData uri="http://schemas.openxmlformats.org/presentationml/2006/ole">
            <p:oleObj spid="_x0000_s232453" name="비트맵 이미지" r:id="rId5" imgW="4638095" imgH="4382112" progId="Paint.Picture">
              <p:embed/>
            </p:oleObj>
          </a:graphicData>
        </a:graphic>
      </p:graphicFrame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762000" y="5840413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Protrusion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으로 모체 생성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81600" y="5867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Helical Sweep Cut</a:t>
            </a:r>
          </a:p>
        </p:txBody>
      </p:sp>
      <p:pic>
        <p:nvPicPr>
          <p:cNvPr id="2324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652963"/>
            <a:ext cx="1670050" cy="169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Rear-Blade-Cover</a:t>
            </a: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3527425" cy="3306763"/>
          </a:xfrm>
          <a:prstGeom prst="rect">
            <a:avLst/>
          </a:prstGeom>
          <a:noFill/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49500"/>
            <a:ext cx="3527425" cy="3311525"/>
          </a:xfrm>
          <a:prstGeom prst="rect">
            <a:avLst/>
          </a:prstGeom>
          <a:noFill/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836738" y="5851525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>
                <a:latin typeface="휴먼매직체" pitchFamily="18" charset="-127"/>
                <a:ea typeface="휴먼매직체" pitchFamily="18" charset="-127"/>
              </a:rPr>
              <a:t>옆면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5724525" y="58515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>
                <a:latin typeface="휴먼매직체" pitchFamily="18" charset="-127"/>
                <a:ea typeface="휴먼매직체" pitchFamily="18" charset="-127"/>
              </a:rPr>
              <a:t>완 성 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Assembly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835150" y="58515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>
                <a:latin typeface="휴먼매직체" pitchFamily="18" charset="-127"/>
                <a:ea typeface="휴먼매직체" pitchFamily="18" charset="-127"/>
              </a:rPr>
              <a:t>전 면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5724525" y="58515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>
                <a:latin typeface="휴먼매직체" pitchFamily="18" charset="-127"/>
                <a:ea typeface="휴먼매직체" pitchFamily="18" charset="-127"/>
              </a:rPr>
              <a:t>후 면</a:t>
            </a:r>
          </a:p>
        </p:txBody>
      </p:sp>
      <p:pic>
        <p:nvPicPr>
          <p:cNvPr id="3041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3527425" cy="3311525"/>
          </a:xfrm>
          <a:prstGeom prst="rect">
            <a:avLst/>
          </a:prstGeom>
          <a:noFill/>
        </p:spPr>
      </p:pic>
      <p:pic>
        <p:nvPicPr>
          <p:cNvPr id="3041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349500"/>
            <a:ext cx="3527425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atin typeface="휴먼매직체" pitchFamily="18" charset="-127"/>
                <a:ea typeface="휴먼매직체" pitchFamily="18" charset="-127"/>
              </a:rPr>
              <a:t>후 기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latin typeface="휴먼매직체" pitchFamily="18" charset="-127"/>
                <a:ea typeface="휴먼매직체" pitchFamily="18" charset="-127"/>
              </a:rPr>
              <a:t>작은 단품들은 쉬웠으나 날개와 커버를 형상화하는데는 시간이 많이 걸렸습니다</a:t>
            </a:r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>
                <a:latin typeface="휴먼매직체" pitchFamily="18" charset="-127"/>
                <a:ea typeface="휴먼매직체" pitchFamily="18" charset="-127"/>
              </a:rPr>
              <a:t>아직 실력이 많이 미흡하여 만족스럽게 하지는 못했지만 여러 단품들을 모델링하고 어셈블리 하면서 많은 것을 배웠습니다</a:t>
            </a:r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atin typeface="휴먼매직체" pitchFamily="18" charset="-127"/>
                <a:ea typeface="휴먼매직체" pitchFamily="18" charset="-127"/>
              </a:rPr>
              <a:t>모델링 대상</a:t>
            </a:r>
          </a:p>
        </p:txBody>
      </p:sp>
      <p:pic>
        <p:nvPicPr>
          <p:cNvPr id="226307" name="Picture 3" descr="EMB00000cc8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4343400" cy="3257550"/>
          </a:xfrm>
          <a:prstGeom prst="rect">
            <a:avLst/>
          </a:prstGeom>
          <a:noFill/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364163" y="2565400"/>
            <a:ext cx="3352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400">
                <a:latin typeface="휴먼매직체" pitchFamily="18" charset="-127"/>
                <a:ea typeface="휴먼매직체" pitchFamily="18" charset="-127"/>
              </a:rPr>
              <a:t>가정용 선풍기</a:t>
            </a:r>
          </a:p>
          <a:p>
            <a:endParaRPr lang="ko-KR" altLang="en-US" sz="240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- Surface </a:t>
            </a:r>
            <a:r>
              <a:rPr lang="ko-KR" altLang="en-US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와 </a:t>
            </a:r>
            <a:r>
              <a:rPr lang="en-US" altLang="ko-KR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Part Design</a:t>
            </a:r>
            <a:r>
              <a:rPr lang="ko-KR" altLang="en-US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이 혼합되어 있는 제품 </a:t>
            </a:r>
          </a:p>
          <a:p>
            <a:pPr>
              <a:buFontTx/>
              <a:buChar char="-"/>
            </a:pPr>
            <a:r>
              <a:rPr lang="ko-KR" altLang="en-US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총 단품 수 </a:t>
            </a:r>
            <a:r>
              <a:rPr lang="en-US" altLang="ko-KR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: 37</a:t>
            </a:r>
          </a:p>
          <a:p>
            <a:pPr>
              <a:buFontTx/>
              <a:buChar char="-"/>
            </a:pPr>
            <a:r>
              <a:rPr lang="en-US" altLang="ko-KR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주요 부품 수 </a:t>
            </a:r>
            <a:r>
              <a:rPr lang="en-US" altLang="ko-KR" sz="240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: 4</a:t>
            </a:r>
          </a:p>
          <a:p>
            <a:endParaRPr lang="en-US" altLang="ko-KR" sz="240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Front Blade Cover(1)</a:t>
            </a:r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762000" y="2266950"/>
          <a:ext cx="3886200" cy="3344863"/>
        </p:xfrm>
        <a:graphic>
          <a:graphicData uri="http://schemas.openxmlformats.org/presentationml/2006/ole">
            <p:oleObj spid="_x0000_s227331" name="비트맵 이미지" r:id="rId4" imgW="5334745" imgH="4590476" progId="Paint.Picture">
              <p:embed/>
            </p:oleObj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4876800" y="2286000"/>
          <a:ext cx="3886200" cy="3352800"/>
        </p:xfrm>
        <a:graphic>
          <a:graphicData uri="http://schemas.openxmlformats.org/presentationml/2006/ole">
            <p:oleObj spid="_x0000_s227332" name="비트맵 이미지" r:id="rId5" imgW="5257143" imgH="4885714" progId="Paint.Picture">
              <p:embed/>
            </p:oleObj>
          </a:graphicData>
        </a:graphic>
      </p:graphicFrame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371600" y="5715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Datum Curve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생성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5029200" y="5715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Curve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를 이용한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Sweep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으로 창살 생성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Front Blade Cover(2)</a:t>
            </a:r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762000" y="2362200"/>
          <a:ext cx="3657600" cy="2997200"/>
        </p:xfrm>
        <a:graphic>
          <a:graphicData uri="http://schemas.openxmlformats.org/presentationml/2006/ole">
            <p:oleObj spid="_x0000_s228355" name="비트맵 이미지" r:id="rId4" imgW="5009524" imgH="4105848" progId="Paint.Picture">
              <p:embed/>
            </p:oleObj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4724400" y="2362200"/>
          <a:ext cx="3657600" cy="2971800"/>
        </p:xfrm>
        <a:graphic>
          <a:graphicData uri="http://schemas.openxmlformats.org/presentationml/2006/ole">
            <p:oleObj spid="_x0000_s228356" name="비트맵 이미지" r:id="rId5" imgW="4610744" imgH="4009524" progId="Paint.Picture">
              <p:embed/>
            </p:oleObj>
          </a:graphicData>
        </a:graphic>
      </p:graphicFrame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914400" y="54705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Pattern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으로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112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개의 창살 생성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5029200" y="5410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완성된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Front Blade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Blade(1)</a:t>
            </a: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533400" y="2409825"/>
          <a:ext cx="3581400" cy="3254375"/>
        </p:xfrm>
        <a:graphic>
          <a:graphicData uri="http://schemas.openxmlformats.org/presentationml/2006/ole">
            <p:oleObj spid="_x0000_s229379" name="비트맵 이미지" r:id="rId4" imgW="4896533" imgH="4447619" progId="Paint.Picture">
              <p:embed/>
            </p:oleObj>
          </a:graphicData>
        </a:graphic>
      </p:graphicFrame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" y="5791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Protrusion, Cut, Pattern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으로 생성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4495800" y="2438400"/>
          <a:ext cx="3581400" cy="3200400"/>
        </p:xfrm>
        <a:graphic>
          <a:graphicData uri="http://schemas.openxmlformats.org/presentationml/2006/ole">
            <p:oleObj spid="_x0000_s229382" name="비트맵 이미지" r:id="rId5" imgW="5276190" imgH="4657143" progId="Paint.Picture">
              <p:embed/>
            </p:oleObj>
          </a:graphicData>
        </a:graphic>
      </p:graphicFrame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791200" y="57753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Sketch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Blade(2)</a:t>
            </a:r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762000" y="2362200"/>
          <a:ext cx="3581400" cy="3352800"/>
        </p:xfrm>
        <a:graphic>
          <a:graphicData uri="http://schemas.openxmlformats.org/presentationml/2006/ole">
            <p:oleObj spid="_x0000_s258051" name="비트맵 이미지" r:id="rId4" imgW="4866667" imgH="5068007" progId="Paint.Picture">
              <p:embed/>
            </p:oleObj>
          </a:graphicData>
        </a:graphic>
      </p:graphicFrame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4724400" y="2362200"/>
          <a:ext cx="3581400" cy="3352800"/>
        </p:xfrm>
        <a:graphic>
          <a:graphicData uri="http://schemas.openxmlformats.org/presentationml/2006/ole">
            <p:oleObj spid="_x0000_s258052" name="비트맵 이미지" r:id="rId5" imgW="5210902" imgH="4944165" progId="Paint.Picture">
              <p:embed/>
            </p:oleObj>
          </a:graphicData>
        </a:graphic>
      </p:graphicFrame>
      <p:sp>
        <p:nvSpPr>
          <p:cNvPr id="258054" name="Line 6"/>
          <p:cNvSpPr>
            <a:spLocks noChangeShapeType="1"/>
          </p:cNvSpPr>
          <p:nvPr/>
        </p:nvSpPr>
        <p:spPr bwMode="auto">
          <a:xfrm flipH="1" flipV="1">
            <a:off x="1447800" y="2743200"/>
            <a:ext cx="76200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1752600" y="4114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30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1447800" y="3581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100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990600" y="2667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200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1219200" y="5851525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Datum2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를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Offset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하여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Datum4,5,6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생성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5334000" y="5867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Datum Curve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생성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Blade(3)</a:t>
            </a:r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838200" y="2362200"/>
          <a:ext cx="3581400" cy="3352800"/>
        </p:xfrm>
        <a:graphic>
          <a:graphicData uri="http://schemas.openxmlformats.org/presentationml/2006/ole">
            <p:oleObj spid="_x0000_s265220" name="비트맵 이미지" r:id="rId4" imgW="5296639" imgH="4447619" progId="Paint.Picture">
              <p:embed/>
            </p:oleObj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4724400" y="2362200"/>
          <a:ext cx="3581400" cy="3352800"/>
        </p:xfrm>
        <a:graphic>
          <a:graphicData uri="http://schemas.openxmlformats.org/presentationml/2006/ole">
            <p:oleObj spid="_x0000_s265221" name="비트맵 이미지" r:id="rId5" imgW="5009524" imgH="4296375" progId="Paint.Picture">
              <p:embed/>
            </p:oleObj>
          </a:graphicData>
        </a:graphic>
      </p:graphicFrame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Boundary Blend Tool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5105400" y="5867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Datum7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생성 후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Blade(4)</a:t>
            </a:r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838200" y="2362200"/>
          <a:ext cx="5562600" cy="3810000"/>
        </p:xfrm>
        <a:graphic>
          <a:graphicData uri="http://schemas.openxmlformats.org/presentationml/2006/ole">
            <p:oleObj spid="_x0000_s267269" name="비트맵 이미지" r:id="rId4" imgW="7287642" imgH="4352381" progId="Paint.Picture">
              <p:embed/>
            </p:oleObj>
          </a:graphicData>
        </a:graphic>
      </p:graphicFrame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6629400" y="3048000"/>
            <a:ext cx="1981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Project Tool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을</a:t>
            </a:r>
          </a:p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 이용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Chain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을</a:t>
            </a:r>
          </a:p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Surface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면에</a:t>
            </a:r>
          </a:p>
          <a:p>
            <a:pPr>
              <a:spcBef>
                <a:spcPct val="50000"/>
              </a:spcBef>
            </a:pP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   투영</a:t>
            </a:r>
          </a:p>
          <a:p>
            <a:pPr>
              <a:spcBef>
                <a:spcPct val="50000"/>
              </a:spcBef>
            </a:pPr>
            <a:endParaRPr lang="ko-KR" altLang="en-US" sz="2000">
              <a:latin typeface="휴먼매직체" pitchFamily="18" charset="-127"/>
              <a:ea typeface="휴먼매직체" pitchFamily="18" charset="-127"/>
            </a:endParaRPr>
          </a:p>
          <a:p>
            <a:pPr>
              <a:spcBef>
                <a:spcPct val="50000"/>
              </a:spcBef>
            </a:pPr>
            <a:endParaRPr lang="en-US" altLang="ko-KR" sz="200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휴먼매직체" pitchFamily="18" charset="-127"/>
                <a:ea typeface="휴먼매직체" pitchFamily="18" charset="-127"/>
              </a:rPr>
              <a:t>Blade(5)</a:t>
            </a:r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762000" y="2362200"/>
          <a:ext cx="3581400" cy="3352800"/>
        </p:xfrm>
        <a:graphic>
          <a:graphicData uri="http://schemas.openxmlformats.org/presentationml/2006/ole">
            <p:oleObj spid="_x0000_s268292" name="비트맵 이미지" r:id="rId4" imgW="4896533" imgH="4095238" progId="Paint.Picture">
              <p:embed/>
            </p:oleObj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4724400" y="2362200"/>
          <a:ext cx="3581400" cy="3352800"/>
        </p:xfrm>
        <a:graphic>
          <a:graphicData uri="http://schemas.openxmlformats.org/presentationml/2006/ole">
            <p:oleObj spid="_x0000_s268293" name="비트맵 이미지" r:id="rId5" imgW="4858428" imgH="3610479" progId="Paint.Picture">
              <p:embed/>
            </p:oleObj>
          </a:graphicData>
        </a:graphic>
      </p:graphicFrame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990600" y="5851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Trim Tool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이용 날개 생성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4876800" y="5867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Move Tool </a:t>
            </a:r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이용 날개 </a:t>
            </a:r>
            <a:r>
              <a:rPr lang="en-US" altLang="ko-KR" sz="2000">
                <a:latin typeface="휴먼매직체" pitchFamily="18" charset="-127"/>
                <a:ea typeface="휴먼매직체" pitchFamily="18" charset="-127"/>
              </a:rPr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파스텔톤">
  <a:themeElements>
    <a:clrScheme name="파스텔톤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스텔톤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파스텔톤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538</TotalTime>
  <Words>205</Words>
  <Application>Microsoft Office PowerPoint</Application>
  <PresentationFormat>화면 슬라이드 쇼(4:3)</PresentationFormat>
  <Paragraphs>68</Paragraphs>
  <Slides>15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Arial</vt:lpstr>
      <vt:lpstr>Tahoma</vt:lpstr>
      <vt:lpstr>Wingdings</vt:lpstr>
      <vt:lpstr>휴먼매직체</vt:lpstr>
      <vt:lpstr>파스텔톤</vt:lpstr>
      <vt:lpstr>비트맵 이미지</vt:lpstr>
      <vt:lpstr> Term Project</vt:lpstr>
      <vt:lpstr>모델링 대상</vt:lpstr>
      <vt:lpstr>Front Blade Cover(1)</vt:lpstr>
      <vt:lpstr>Front Blade Cover(2)</vt:lpstr>
      <vt:lpstr>Blade(1)</vt:lpstr>
      <vt:lpstr>Blade(2)</vt:lpstr>
      <vt:lpstr>Blade(3)</vt:lpstr>
      <vt:lpstr>Blade(4)</vt:lpstr>
      <vt:lpstr>Blade(5)</vt:lpstr>
      <vt:lpstr>Blade(6)</vt:lpstr>
      <vt:lpstr>Moter Cover</vt:lpstr>
      <vt:lpstr>Bolt</vt:lpstr>
      <vt:lpstr>Rear-Blade-Cover</vt:lpstr>
      <vt:lpstr>Assembly</vt:lpstr>
      <vt:lpstr>후 기</vt:lpstr>
    </vt:vector>
  </TitlesOfParts>
  <Company>MIP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Term Project</dc:title>
  <dc:creator>ParkJP</dc:creator>
  <cp:lastModifiedBy>KSH</cp:lastModifiedBy>
  <cp:revision>16</cp:revision>
  <dcterms:created xsi:type="dcterms:W3CDTF">2004-11-09T23:53:54Z</dcterms:created>
  <dcterms:modified xsi:type="dcterms:W3CDTF">2009-10-05T05:47:32Z</dcterms:modified>
</cp:coreProperties>
</file>