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70" r:id="rId13"/>
    <p:sldId id="268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kumimoji="0" lang="ko-KR" altLang="ko-K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atinLnBrk="0"/>
                <a:endParaRPr kumimoji="0" lang="ko-KR" altLang="ko-K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AFFE33-DA02-42F6-88D3-E178CE166C1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8CA63F-E8D3-4A2C-A060-B3F671A5442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FC8FA3-2436-4D7F-AAD0-DC123E34AF0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4FD89E-E17E-4661-AE00-5A5C23249A4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B696DD-BFCD-45B5-BA46-13ACB8B3563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84C75-9799-4886-BC76-559C6F773CD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94DA48-AD50-4D0C-9B11-CC54F434033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12C6C7-DC6A-4136-9870-B548464886B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1199C9-6E92-4CCE-ACFB-659C0A359FF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6C5F72-439B-4D33-A97D-6D23F6A7D0D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D5197E-F730-42B0-8569-E269F61F0FB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ko-K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4A278B28-5397-43CC-8023-5ABACFD472F2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0"/>
              <a:endParaRPr kumimoji="0" lang="ko-KR" altLang="ko-K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atinLnBrk="0"/>
              <a:endParaRPr kumimoji="0" lang="ko-KR" altLang="ko-KR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484313"/>
            <a:ext cx="7772400" cy="1470025"/>
          </a:xfrm>
        </p:spPr>
        <p:txBody>
          <a:bodyPr/>
          <a:lstStyle/>
          <a:p>
            <a:r>
              <a:rPr lang="en-US" altLang="ko-KR" sz="4600"/>
              <a:t>Term project</a:t>
            </a:r>
            <a:br>
              <a:rPr lang="en-US" altLang="ko-KR" sz="4600"/>
            </a:br>
            <a:r>
              <a:rPr lang="en-US" altLang="ko-KR" sz="4600"/>
              <a:t> (</a:t>
            </a:r>
            <a:r>
              <a:rPr lang="ko-KR" altLang="en-US" sz="4600"/>
              <a:t>선 풍 기</a:t>
            </a:r>
            <a:r>
              <a:rPr lang="en-US" altLang="ko-KR" sz="4600"/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0" y="4941888"/>
            <a:ext cx="4064000" cy="1752600"/>
          </a:xfrm>
        </p:spPr>
        <p:txBody>
          <a:bodyPr/>
          <a:lstStyle/>
          <a:p>
            <a:r>
              <a:rPr lang="en-US" altLang="ko-KR"/>
              <a:t>98128611 </a:t>
            </a:r>
            <a:r>
              <a:rPr lang="ko-KR" altLang="en-US"/>
              <a:t>모필상</a:t>
            </a:r>
          </a:p>
          <a:p>
            <a:r>
              <a:rPr lang="en-US" altLang="ko-KR"/>
              <a:t>98128614 </a:t>
            </a:r>
            <a:r>
              <a:rPr lang="ko-KR" altLang="en-US"/>
              <a:t>손의환</a:t>
            </a:r>
          </a:p>
          <a:p>
            <a:endParaRPr lang="en-US" altLang="ko-KR"/>
          </a:p>
        </p:txBody>
      </p:sp>
      <p:pic>
        <p:nvPicPr>
          <p:cNvPr id="2053" name="Picture 5" descr="전체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4105275" cy="321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 l="22884" t="10460" r="7732" b="12761"/>
          <a:stretch>
            <a:fillRect/>
          </a:stretch>
        </p:blipFill>
        <p:spPr bwMode="auto">
          <a:xfrm>
            <a:off x="1187450" y="476250"/>
            <a:ext cx="67675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700338" y="6092825"/>
            <a:ext cx="439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/>
              <a:t>Fan </a:t>
            </a:r>
            <a:r>
              <a:rPr lang="ko-KR" altLang="en-US" sz="2000" b="1"/>
              <a:t>을 결합하고 </a:t>
            </a:r>
            <a:r>
              <a:rPr lang="en-US" altLang="ko-KR" sz="2000" b="1"/>
              <a:t>locker</a:t>
            </a:r>
            <a:r>
              <a:rPr lang="ko-KR" altLang="en-US" sz="2000" b="1"/>
              <a:t>로 잠근 모습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전체모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49275"/>
            <a:ext cx="6664325" cy="5438775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771775" y="6092825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/>
              <a:t>Front wheel </a:t>
            </a:r>
            <a:r>
              <a:rPr lang="ko-KR" altLang="en-US" sz="2000" b="1"/>
              <a:t>결합후 완성된 모습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상체 해체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765175"/>
            <a:ext cx="655320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전체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92150"/>
            <a:ext cx="6553200" cy="5351463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851275" y="6092825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/>
              <a:t>전체 완성도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713788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ko-KR"/>
          </a:p>
          <a:p>
            <a:pPr>
              <a:spcBef>
                <a:spcPct val="50000"/>
              </a:spcBef>
            </a:pPr>
            <a:r>
              <a:rPr lang="ko-KR" altLang="en-US" sz="4000" b="1"/>
              <a:t>총 단품 개수</a:t>
            </a:r>
          </a:p>
          <a:p>
            <a:pPr>
              <a:spcBef>
                <a:spcPct val="50000"/>
              </a:spcBef>
            </a:pPr>
            <a:r>
              <a:rPr lang="ko-KR" altLang="en-US" sz="4000" b="1"/>
              <a:t>  </a:t>
            </a:r>
            <a:r>
              <a:rPr lang="en-US" altLang="ko-KR" sz="4000" b="1"/>
              <a:t>- </a:t>
            </a:r>
            <a:r>
              <a:rPr lang="ko-KR" altLang="en-US" sz="4000" b="1"/>
              <a:t>약 </a:t>
            </a:r>
            <a:r>
              <a:rPr lang="en-US" altLang="ko-KR" sz="4000" b="1"/>
              <a:t>38 </a:t>
            </a:r>
            <a:r>
              <a:rPr lang="ko-KR" altLang="en-US" sz="4000" b="1"/>
              <a:t>개</a:t>
            </a:r>
          </a:p>
          <a:p>
            <a:pPr>
              <a:spcBef>
                <a:spcPct val="50000"/>
              </a:spcBef>
            </a:pPr>
            <a:r>
              <a:rPr lang="ko-KR" altLang="en-US" sz="4000" b="1"/>
              <a:t>소요시간</a:t>
            </a:r>
          </a:p>
          <a:p>
            <a:pPr>
              <a:spcBef>
                <a:spcPct val="50000"/>
              </a:spcBef>
            </a:pPr>
            <a:r>
              <a:rPr lang="ko-KR" altLang="en-US" sz="4000" b="1"/>
              <a:t>  </a:t>
            </a:r>
            <a:r>
              <a:rPr lang="en-US" altLang="ko-KR" sz="4000" b="1"/>
              <a:t>- </a:t>
            </a:r>
            <a:r>
              <a:rPr lang="ko-KR" altLang="en-US" sz="4000" b="1"/>
              <a:t>약 </a:t>
            </a:r>
            <a:r>
              <a:rPr lang="en-US" altLang="ko-KR" sz="4000" b="1"/>
              <a:t>1 </a:t>
            </a:r>
            <a:r>
              <a:rPr lang="ko-KR" altLang="en-US" sz="4000" b="1"/>
              <a:t>주일</a:t>
            </a:r>
          </a:p>
          <a:p>
            <a:pPr>
              <a:spcBef>
                <a:spcPct val="50000"/>
              </a:spcBef>
            </a:pPr>
            <a:r>
              <a:rPr lang="ko-KR" altLang="en-US" sz="4000" b="1"/>
              <a:t>     </a:t>
            </a:r>
            <a:r>
              <a:rPr lang="en-US" altLang="ko-KR" sz="4000" b="1"/>
              <a:t>(</a:t>
            </a:r>
            <a:r>
              <a:rPr lang="ko-KR" altLang="en-US" sz="4000" b="1"/>
              <a:t>치수 및 </a:t>
            </a:r>
            <a:r>
              <a:rPr lang="en-US" altLang="ko-KR" sz="4000" b="1"/>
              <a:t>idea 2</a:t>
            </a:r>
            <a:r>
              <a:rPr lang="ko-KR" altLang="en-US" sz="4000" b="1"/>
              <a:t>일</a:t>
            </a:r>
            <a:r>
              <a:rPr lang="en-US" altLang="ko-KR" sz="4000" b="1"/>
              <a:t>, </a:t>
            </a:r>
            <a:r>
              <a:rPr lang="ko-KR" altLang="en-US" sz="4000" b="1"/>
              <a:t>단품 </a:t>
            </a:r>
            <a:r>
              <a:rPr lang="en-US" altLang="ko-KR" sz="4000" b="1"/>
              <a:t>3</a:t>
            </a:r>
            <a:r>
              <a:rPr lang="ko-KR" altLang="en-US" sz="4000" b="1"/>
              <a:t>일</a:t>
            </a:r>
            <a:r>
              <a:rPr lang="en-US" altLang="ko-KR" sz="4000" b="1"/>
              <a:t>,</a:t>
            </a:r>
          </a:p>
          <a:p>
            <a:pPr>
              <a:spcBef>
                <a:spcPct val="50000"/>
              </a:spcBef>
            </a:pPr>
            <a:r>
              <a:rPr lang="en-US" altLang="ko-KR" sz="4000" b="1"/>
              <a:t>      </a:t>
            </a:r>
            <a:r>
              <a:rPr lang="ko-KR" altLang="en-US" sz="4000" b="1"/>
              <a:t>어셈블리 및 발표준비 </a:t>
            </a:r>
            <a:r>
              <a:rPr lang="en-US" altLang="ko-KR" sz="4000" b="1"/>
              <a:t>2</a:t>
            </a:r>
            <a:r>
              <a:rPr lang="ko-KR" altLang="en-US" sz="4000" b="1"/>
              <a:t>일</a:t>
            </a:r>
            <a:r>
              <a:rPr lang="en-US" altLang="ko-KR" sz="4000" b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및 느낀점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24412"/>
          </a:xfrm>
        </p:spPr>
        <p:txBody>
          <a:bodyPr/>
          <a:lstStyle/>
          <a:p>
            <a:r>
              <a:rPr lang="ko-KR" altLang="en-US"/>
              <a:t>단품과 어셈과정에서 다소 까다로운면이있었으며 특히 </a:t>
            </a:r>
            <a:r>
              <a:rPr lang="en-US" altLang="ko-KR"/>
              <a:t>fan</a:t>
            </a:r>
            <a:r>
              <a:rPr lang="ko-KR" altLang="en-US"/>
              <a:t>은 많은시행착오를 겪었다</a:t>
            </a:r>
            <a:r>
              <a:rPr lang="en-US" altLang="ko-KR"/>
              <a:t>.</a:t>
            </a:r>
          </a:p>
          <a:p>
            <a:r>
              <a:rPr lang="ko-KR" altLang="en-US"/>
              <a:t>실생활에서 쉽게 접할 수 있었지만 막상 속을 보니 구조적으로 알차게 구성되어있었음을 알 수 있었다</a:t>
            </a:r>
            <a:r>
              <a:rPr lang="en-US" altLang="ko-KR"/>
              <a:t>.</a:t>
            </a:r>
          </a:p>
          <a:p>
            <a:r>
              <a:rPr lang="ko-KR" altLang="en-US"/>
              <a:t>그리 난이도가 높지않고 단품갯수도 현저히 적었으나 부품하나하나에 의미가 있다</a:t>
            </a:r>
            <a:r>
              <a:rPr lang="en-US" altLang="ko-KR"/>
              <a:t>.</a:t>
            </a:r>
          </a:p>
          <a:p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ko-KR" altLang="en-US"/>
              <a:t>주요부분 상세작업도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2190750"/>
            <a:ext cx="3311525" cy="704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ko-KR" altLang="en-US" sz="4000"/>
              <a:t>날 개 </a:t>
            </a:r>
            <a:r>
              <a:rPr lang="en-US" altLang="ko-KR" sz="4000"/>
              <a:t>(fan)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22493" t="8659" r="7014" b="12956"/>
          <a:stretch>
            <a:fillRect/>
          </a:stretch>
        </p:blipFill>
        <p:spPr bwMode="auto">
          <a:xfrm>
            <a:off x="2195513" y="2852738"/>
            <a:ext cx="47529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 l="28792" t="19315" r="21745" b="19640"/>
          <a:stretch>
            <a:fillRect/>
          </a:stretch>
        </p:blipFill>
        <p:spPr bwMode="auto">
          <a:xfrm>
            <a:off x="827088" y="908050"/>
            <a:ext cx="482441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867400" y="908050"/>
            <a:ext cx="29527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먼저 </a:t>
            </a:r>
            <a:r>
              <a:rPr lang="en-US" altLang="ko-KR"/>
              <a:t>blend extrude</a:t>
            </a:r>
            <a:r>
              <a:rPr lang="ko-KR" altLang="en-US"/>
              <a:t>로 원통하나를 생성한다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- </a:t>
            </a:r>
            <a:r>
              <a:rPr lang="ko-KR" altLang="en-US"/>
              <a:t>바닥원 지름 </a:t>
            </a:r>
            <a:r>
              <a:rPr lang="en-US" altLang="ko-KR"/>
              <a:t>7.5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ko-KR"/>
              <a:t> </a:t>
            </a:r>
            <a:r>
              <a:rPr lang="ko-KR" altLang="en-US"/>
              <a:t>윗 원 지름 </a:t>
            </a:r>
            <a:r>
              <a:rPr lang="en-US" altLang="ko-KR"/>
              <a:t>7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ko-KR"/>
              <a:t> </a:t>
            </a:r>
            <a:r>
              <a:rPr lang="ko-KR" altLang="en-US"/>
              <a:t>깊이 </a:t>
            </a:r>
            <a:r>
              <a:rPr lang="en-US" altLang="ko-KR"/>
              <a:t>4.5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 l="27312" t="21463" r="29329" b="22440"/>
          <a:stretch>
            <a:fillRect/>
          </a:stretch>
        </p:blipFill>
        <p:spPr bwMode="auto">
          <a:xfrm>
            <a:off x="971550" y="1052513"/>
            <a:ext cx="42291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508625" y="981075"/>
            <a:ext cx="33845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그후 데이텀을 생성하게 되는데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TOP </a:t>
            </a:r>
            <a:r>
              <a:rPr lang="ko-KR" altLang="en-US"/>
              <a:t>데이텀으로부터 각각 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1.5,2.5</a:t>
            </a:r>
            <a:r>
              <a:rPr lang="ko-KR" altLang="en-US"/>
              <a:t>인 데이텀을 생성한다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45</a:t>
            </a:r>
            <a:r>
              <a:rPr lang="ko-KR" altLang="en-US"/>
              <a:t>도와 </a:t>
            </a:r>
            <a:r>
              <a:rPr lang="en-US" altLang="ko-KR"/>
              <a:t>-45</a:t>
            </a:r>
            <a:r>
              <a:rPr lang="ko-KR" altLang="en-US"/>
              <a:t>도 데이텀 </a:t>
            </a:r>
            <a:r>
              <a:rPr lang="en-US" altLang="ko-KR"/>
              <a:t>2</a:t>
            </a:r>
            <a:r>
              <a:rPr lang="ko-KR" altLang="en-US"/>
              <a:t>개를 생성한다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DTM2,</a:t>
            </a:r>
            <a:r>
              <a:rPr lang="ko-KR" altLang="en-US"/>
              <a:t>윗면</a:t>
            </a:r>
            <a:r>
              <a:rPr lang="en-US" altLang="ko-KR"/>
              <a:t>,</a:t>
            </a:r>
            <a:r>
              <a:rPr lang="ko-KR" altLang="en-US"/>
              <a:t>실린더를 선택하여 포인트생성</a:t>
            </a:r>
            <a:r>
              <a:rPr lang="en-US" altLang="ko-KR"/>
              <a:t>, DTM4</a:t>
            </a:r>
            <a:r>
              <a:rPr lang="ko-KR" altLang="en-US"/>
              <a:t>와</a:t>
            </a:r>
            <a:r>
              <a:rPr lang="en-US" altLang="ko-KR"/>
              <a:t>FRONT,</a:t>
            </a:r>
            <a:r>
              <a:rPr lang="ko-KR" altLang="en-US"/>
              <a:t>실린더선택하여 포인트생성</a:t>
            </a:r>
            <a:r>
              <a:rPr lang="en-US" altLang="ko-KR"/>
              <a:t>,DTM1</a:t>
            </a:r>
            <a:r>
              <a:rPr lang="ko-KR" altLang="en-US"/>
              <a:t>과 </a:t>
            </a:r>
            <a:r>
              <a:rPr lang="en-US" altLang="ko-KR"/>
              <a:t>DTM3,</a:t>
            </a:r>
            <a:r>
              <a:rPr lang="ko-KR" altLang="en-US"/>
              <a:t>실린더생성하여 포인트 생성</a:t>
            </a:r>
          </a:p>
          <a:p>
            <a:pPr>
              <a:spcBef>
                <a:spcPct val="50000"/>
              </a:spcBef>
            </a:pPr>
            <a:endParaRPr lang="ko-KR" altLang="en-US"/>
          </a:p>
          <a:p>
            <a:pPr>
              <a:spcBef>
                <a:spcPct val="50000"/>
              </a:spcBef>
            </a:pPr>
            <a:r>
              <a:rPr lang="ko-KR" altLang="en-US"/>
              <a:t>스플라인을 이용하여 각 포인트를 이어 곡선을 만든다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28435" t="15538" r="28386" b="19489"/>
          <a:stretch>
            <a:fillRect/>
          </a:stretch>
        </p:blipFill>
        <p:spPr bwMode="auto">
          <a:xfrm>
            <a:off x="971550" y="836613"/>
            <a:ext cx="42116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435600" y="765175"/>
            <a:ext cx="33845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스케치스플라인을 이용해 왼쪽과 같은 형상을 만든다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</a:pPr>
            <a:endParaRPr lang="en-US" altLang="ko-KR"/>
          </a:p>
          <a:p>
            <a:pPr>
              <a:spcBef>
                <a:spcPct val="50000"/>
              </a:spcBef>
            </a:pPr>
            <a:r>
              <a:rPr lang="ko-KR" altLang="en-US"/>
              <a:t>이때</a:t>
            </a:r>
            <a:r>
              <a:rPr lang="en-US" altLang="ko-KR"/>
              <a:t>, </a:t>
            </a:r>
            <a:r>
              <a:rPr lang="ko-KR" altLang="en-US"/>
              <a:t>가장 아래에 위치했던 포인트를 연결하는 것이 중요</a:t>
            </a:r>
            <a:r>
              <a:rPr lang="en-US" altLang="ko-KR"/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개       요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/>
              <a:t>선풍기의 구조 이해 및 치수설정</a:t>
            </a:r>
          </a:p>
          <a:p>
            <a:pPr>
              <a:lnSpc>
                <a:spcPct val="90000"/>
              </a:lnSpc>
            </a:pPr>
            <a:endParaRPr lang="ko-KR" altLang="en-US"/>
          </a:p>
          <a:p>
            <a:pPr>
              <a:lnSpc>
                <a:spcPct val="90000"/>
              </a:lnSpc>
            </a:pPr>
            <a:r>
              <a:rPr lang="en-US" altLang="ko-KR"/>
              <a:t>Part </a:t>
            </a:r>
            <a:r>
              <a:rPr lang="ko-KR" altLang="en-US"/>
              <a:t>생성작업</a:t>
            </a:r>
          </a:p>
          <a:p>
            <a:pPr>
              <a:lnSpc>
                <a:spcPct val="90000"/>
              </a:lnSpc>
            </a:pPr>
            <a:endParaRPr lang="ko-KR" altLang="en-US"/>
          </a:p>
          <a:p>
            <a:pPr>
              <a:lnSpc>
                <a:spcPct val="90000"/>
              </a:lnSpc>
            </a:pPr>
            <a:r>
              <a:rPr lang="en-US" altLang="ko-KR"/>
              <a:t>Assembly </a:t>
            </a:r>
            <a:r>
              <a:rPr lang="ko-KR" altLang="en-US"/>
              <a:t>조립작업</a:t>
            </a:r>
          </a:p>
          <a:p>
            <a:pPr>
              <a:lnSpc>
                <a:spcPct val="90000"/>
              </a:lnSpc>
            </a:pPr>
            <a:endParaRPr lang="ko-KR" altLang="en-US"/>
          </a:p>
          <a:p>
            <a:pPr>
              <a:lnSpc>
                <a:spcPct val="90000"/>
              </a:lnSpc>
            </a:pPr>
            <a:r>
              <a:rPr lang="ko-KR" altLang="en-US"/>
              <a:t>기 타 </a:t>
            </a:r>
            <a:r>
              <a:rPr lang="en-US" altLang="ko-KR"/>
              <a:t>(</a:t>
            </a:r>
            <a:r>
              <a:rPr lang="ko-KR" altLang="en-US"/>
              <a:t>색 상</a:t>
            </a:r>
            <a:r>
              <a:rPr lang="en-US" altLang="ko-KR"/>
              <a:t>, </a:t>
            </a:r>
            <a:r>
              <a:rPr lang="ko-KR" altLang="en-US"/>
              <a:t>모델링 수정</a:t>
            </a:r>
            <a:r>
              <a:rPr lang="en-US" altLang="ko-KR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2884" t="22440" r="20264" b="20464"/>
          <a:stretch>
            <a:fillRect/>
          </a:stretch>
        </p:blipFill>
        <p:spPr bwMode="auto">
          <a:xfrm>
            <a:off x="827088" y="908050"/>
            <a:ext cx="55451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516688" y="908050"/>
            <a:ext cx="2376487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나머지 형상을 그리기위해 데이텀을 더 생성한다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RIGHT</a:t>
            </a:r>
            <a:r>
              <a:rPr lang="ko-KR" altLang="en-US"/>
              <a:t>참조면을 </a:t>
            </a:r>
            <a:r>
              <a:rPr lang="en-US" altLang="ko-KR"/>
              <a:t>19, 13.5, 6</a:t>
            </a:r>
            <a:r>
              <a:rPr lang="ko-KR" altLang="en-US"/>
              <a:t>의 거리만큼 데이텀 생성</a:t>
            </a:r>
          </a:p>
          <a:p>
            <a:pPr>
              <a:spcBef>
                <a:spcPct val="50000"/>
              </a:spcBef>
            </a:pPr>
            <a:endParaRPr lang="ko-KR" altLang="en-US"/>
          </a:p>
          <a:p>
            <a:pPr>
              <a:spcBef>
                <a:spcPct val="50000"/>
              </a:spcBef>
            </a:pPr>
            <a:r>
              <a:rPr lang="en-US" altLang="ko-KR"/>
              <a:t>30</a:t>
            </a:r>
            <a:r>
              <a:rPr lang="ko-KR" altLang="en-US"/>
              <a:t>도</a:t>
            </a:r>
            <a:r>
              <a:rPr lang="en-US" altLang="ko-KR"/>
              <a:t>, -32.5</a:t>
            </a:r>
            <a:r>
              <a:rPr lang="ko-KR" altLang="en-US"/>
              <a:t>도를 더 생성한다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DTM11,DTM6,DTM3</a:t>
            </a:r>
            <a:r>
              <a:rPr lang="ko-KR" altLang="en-US"/>
              <a:t>로 포인트</a:t>
            </a:r>
            <a:r>
              <a:rPr lang="en-US" altLang="ko-KR"/>
              <a:t>4</a:t>
            </a:r>
            <a:r>
              <a:rPr lang="ko-KR" altLang="en-US"/>
              <a:t>생성</a:t>
            </a:r>
          </a:p>
          <a:p>
            <a:pPr>
              <a:spcBef>
                <a:spcPct val="50000"/>
              </a:spcBef>
            </a:pPr>
            <a:r>
              <a:rPr lang="en-US" altLang="ko-KR"/>
              <a:t>DTM5,</a:t>
            </a:r>
            <a:r>
              <a:rPr lang="ko-KR" altLang="en-US"/>
              <a:t>실린더윗면</a:t>
            </a:r>
            <a:r>
              <a:rPr lang="en-US" altLang="ko-KR"/>
              <a:t>,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27088" y="5373688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FRONT</a:t>
            </a:r>
            <a:r>
              <a:rPr lang="ko-KR" altLang="en-US"/>
              <a:t>로 포인트</a:t>
            </a:r>
            <a:r>
              <a:rPr lang="en-US" altLang="ko-KR"/>
              <a:t>5 </a:t>
            </a:r>
            <a:r>
              <a:rPr lang="ko-KR" altLang="en-US"/>
              <a:t>생성</a:t>
            </a:r>
            <a:r>
              <a:rPr lang="en-US" altLang="ko-KR"/>
              <a:t>, DTM8,DTM6,DTM10</a:t>
            </a:r>
            <a:r>
              <a:rPr lang="ko-KR" altLang="en-US"/>
              <a:t>으로 포인트</a:t>
            </a:r>
            <a:r>
              <a:rPr lang="en-US" altLang="ko-KR"/>
              <a:t>6</a:t>
            </a:r>
            <a:r>
              <a:rPr lang="ko-KR" altLang="en-US"/>
              <a:t>생성</a:t>
            </a:r>
            <a:r>
              <a:rPr lang="en-US" altLang="ko-KR"/>
              <a:t>, DTM7,DTM9,DTM2</a:t>
            </a:r>
            <a:r>
              <a:rPr lang="ko-KR" altLang="en-US"/>
              <a:t>로 포인트</a:t>
            </a:r>
            <a:r>
              <a:rPr lang="en-US" altLang="ko-KR"/>
              <a:t>7</a:t>
            </a:r>
            <a:r>
              <a:rPr lang="ko-KR" altLang="en-US"/>
              <a:t>생성한다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22151" t="15538" r="18782" b="18880"/>
          <a:stretch>
            <a:fillRect/>
          </a:stretch>
        </p:blipFill>
        <p:spPr bwMode="auto">
          <a:xfrm>
            <a:off x="827088" y="981075"/>
            <a:ext cx="57610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732588" y="981075"/>
            <a:ext cx="2160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스플라인을 이용해 포인트</a:t>
            </a:r>
            <a:r>
              <a:rPr lang="en-US" altLang="ko-KR"/>
              <a:t>3</a:t>
            </a:r>
            <a:r>
              <a:rPr lang="ko-KR" altLang="en-US"/>
              <a:t>번부터 나머지 포인트를 연결한다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22136" t="9636" r="17317" b="20464"/>
          <a:stretch>
            <a:fillRect/>
          </a:stretch>
        </p:blipFill>
        <p:spPr bwMode="auto">
          <a:xfrm>
            <a:off x="755650" y="620713"/>
            <a:ext cx="59055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04025" y="620713"/>
            <a:ext cx="21605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Boundary surface</a:t>
            </a:r>
            <a:r>
              <a:rPr lang="ko-KR" altLang="en-US"/>
              <a:t>를 이용해 서피스를 생성한다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 l="25471" t="13585" r="11409" b="28343"/>
          <a:stretch>
            <a:fillRect/>
          </a:stretch>
        </p:blipFill>
        <p:spPr bwMode="auto">
          <a:xfrm>
            <a:off x="468313" y="549275"/>
            <a:ext cx="6156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04025" y="549275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Trim</a:t>
            </a:r>
            <a:r>
              <a:rPr lang="ko-KR" altLang="en-US"/>
              <a:t>을 이용해 왼쪽치수만큼 뾰족한부분을 잘라낸다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 l="35449" t="17513" r="20264" b="30318"/>
          <a:stretch>
            <a:fillRect/>
          </a:stretch>
        </p:blipFill>
        <p:spPr bwMode="auto">
          <a:xfrm>
            <a:off x="179388" y="188913"/>
            <a:ext cx="41767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 l="31023" t="13585" r="20996" b="34071"/>
          <a:stretch>
            <a:fillRect/>
          </a:stretch>
        </p:blipFill>
        <p:spPr bwMode="auto">
          <a:xfrm>
            <a:off x="4427538" y="188913"/>
            <a:ext cx="45370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79388" y="422116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잘라낸 서피스를 포함하여 </a:t>
            </a:r>
            <a:r>
              <a:rPr lang="en-US" altLang="ko-KR"/>
              <a:t>copy</a:t>
            </a:r>
            <a:r>
              <a:rPr lang="ko-KR" altLang="en-US"/>
              <a:t>를 한다</a:t>
            </a:r>
            <a:r>
              <a:rPr lang="en-US" altLang="ko-KR"/>
              <a:t>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427538" y="4149725"/>
            <a:ext cx="45370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각각의 서피스에 </a:t>
            </a:r>
            <a:r>
              <a:rPr lang="en-US" altLang="ko-KR"/>
              <a:t>thicken</a:t>
            </a:r>
            <a:r>
              <a:rPr lang="ko-KR" altLang="en-US"/>
              <a:t>을 이용해 </a:t>
            </a:r>
            <a:r>
              <a:rPr lang="en-US" altLang="ko-KR"/>
              <a:t>0.2</a:t>
            </a:r>
            <a:r>
              <a:rPr lang="ko-KR" altLang="en-US"/>
              <a:t>만큼의 두께를 준다</a:t>
            </a:r>
            <a:r>
              <a:rPr lang="en-US" altLang="ko-KR"/>
              <a:t>.</a:t>
            </a:r>
          </a:p>
          <a:p>
            <a:pPr>
              <a:spcBef>
                <a:spcPct val="50000"/>
              </a:spcBef>
            </a:pPr>
            <a:r>
              <a:rPr lang="ko-KR" altLang="en-US"/>
              <a:t>실린더상단모서리를 </a:t>
            </a:r>
            <a:r>
              <a:rPr lang="en-US" altLang="ko-KR"/>
              <a:t>0.5</a:t>
            </a:r>
            <a:r>
              <a:rPr lang="ko-KR" altLang="en-US"/>
              <a:t>만큼 라운딩시켜준다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36914" t="12585" r="35042" b="18512"/>
          <a:stretch>
            <a:fillRect/>
          </a:stretch>
        </p:blipFill>
        <p:spPr bwMode="auto">
          <a:xfrm>
            <a:off x="250825" y="836613"/>
            <a:ext cx="27352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 l="29150" t="24240" r="13997" b="33443"/>
          <a:stretch>
            <a:fillRect/>
          </a:stretch>
        </p:blipFill>
        <p:spPr bwMode="auto">
          <a:xfrm>
            <a:off x="3276600" y="836613"/>
            <a:ext cx="55451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76600" y="4076700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Revolve cut </a:t>
            </a:r>
            <a:r>
              <a:rPr lang="ko-KR" altLang="en-US"/>
              <a:t>을 이용해 실린더안쪽을 그림과 같이 만들어준다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46875" t="32269" r="28760" b="42122"/>
          <a:stretch>
            <a:fillRect/>
          </a:stretch>
        </p:blipFill>
        <p:spPr bwMode="auto">
          <a:xfrm>
            <a:off x="179388" y="188913"/>
            <a:ext cx="23764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 l="45018" t="31142" r="30617" b="39345"/>
          <a:stretch>
            <a:fillRect/>
          </a:stretch>
        </p:blipFill>
        <p:spPr bwMode="auto">
          <a:xfrm>
            <a:off x="179388" y="2205038"/>
            <a:ext cx="23764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 l="42822" t="36024" r="32813" b="33463"/>
          <a:stretch>
            <a:fillRect/>
          </a:stretch>
        </p:blipFill>
        <p:spPr bwMode="auto">
          <a:xfrm>
            <a:off x="179388" y="4437063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843213" y="188913"/>
            <a:ext cx="590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Extrude</a:t>
            </a:r>
            <a:r>
              <a:rPr lang="ko-KR" altLang="en-US"/>
              <a:t>를 이용해 실린더내에 원기둥생성</a:t>
            </a:r>
            <a:r>
              <a:rPr lang="en-US" altLang="ko-KR"/>
              <a:t>(</a:t>
            </a:r>
            <a:r>
              <a:rPr lang="ko-KR" altLang="en-US"/>
              <a:t>지름</a:t>
            </a:r>
            <a:r>
              <a:rPr lang="en-US" altLang="ko-KR"/>
              <a:t>4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771775" y="2205038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실린더위쪽을 왼쪽치수와 같이 </a:t>
            </a:r>
            <a:r>
              <a:rPr lang="en-US" altLang="ko-KR"/>
              <a:t>extrude and cut </a:t>
            </a:r>
            <a:r>
              <a:rPr lang="ko-KR" altLang="en-US"/>
              <a:t>을 시켜준다</a:t>
            </a:r>
            <a:r>
              <a:rPr lang="en-US" altLang="ko-KR"/>
              <a:t>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843213" y="4437063"/>
            <a:ext cx="590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중앙에 지름</a:t>
            </a:r>
            <a:r>
              <a:rPr lang="en-US" altLang="ko-KR"/>
              <a:t>1</a:t>
            </a:r>
            <a:r>
              <a:rPr lang="ko-KR" altLang="en-US"/>
              <a:t>의</a:t>
            </a:r>
            <a:r>
              <a:rPr lang="en-US" altLang="ko-KR"/>
              <a:t>hole</a:t>
            </a:r>
            <a:r>
              <a:rPr lang="ko-KR" altLang="en-US"/>
              <a:t>을 생성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39143" t="26367" r="21729" b="26367"/>
          <a:stretch>
            <a:fillRect/>
          </a:stretch>
        </p:blipFill>
        <p:spPr bwMode="auto">
          <a:xfrm>
            <a:off x="179388" y="188913"/>
            <a:ext cx="38163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 l="32471" t="22440" r="18799" b="30318"/>
          <a:stretch>
            <a:fillRect/>
          </a:stretch>
        </p:blipFill>
        <p:spPr bwMode="auto">
          <a:xfrm>
            <a:off x="4140200" y="188913"/>
            <a:ext cx="47529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50825" y="3789363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/>
              <a:t>위 그림과 같이 실린더 내외로 </a:t>
            </a:r>
            <a:r>
              <a:rPr lang="en-US" altLang="ko-KR"/>
              <a:t>120</a:t>
            </a:r>
            <a:r>
              <a:rPr lang="ko-KR" altLang="en-US"/>
              <a:t>도간격으로 리브를 생성시켜준다</a:t>
            </a:r>
            <a:r>
              <a:rPr lang="en-US" altLang="ko-KR"/>
              <a:t>.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211638" y="3716338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Cut</a:t>
            </a:r>
            <a:r>
              <a:rPr lang="ko-KR" altLang="en-US"/>
              <a:t>을 이용해 모터축에 관련되는 핀자리를 만들어 준다</a:t>
            </a:r>
            <a:r>
              <a:rPr lang="en-US" altLang="ko-K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22493" t="8659" r="7014" b="12956"/>
          <a:stretch>
            <a:fillRect/>
          </a:stretch>
        </p:blipFill>
        <p:spPr bwMode="auto">
          <a:xfrm>
            <a:off x="1187450" y="476250"/>
            <a:ext cx="68754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348038" y="6237288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/>
              <a:t>완성된 그림</a:t>
            </a:r>
            <a:r>
              <a:rPr lang="en-US" altLang="ko-KR" sz="2400" b="1"/>
              <a:t>(fan)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 l="30881" t="14145" r="29405" b="27327"/>
          <a:stretch>
            <a:fillRect/>
          </a:stretch>
        </p:blipFill>
        <p:spPr bwMode="auto">
          <a:xfrm>
            <a:off x="179388" y="692150"/>
            <a:ext cx="38893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 l="33220" t="16536" r="11409" b="27365"/>
          <a:stretch>
            <a:fillRect/>
          </a:stretch>
        </p:blipFill>
        <p:spPr bwMode="auto">
          <a:xfrm>
            <a:off x="4211638" y="692150"/>
            <a:ext cx="4752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87450" y="5805488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선풍기 </a:t>
            </a:r>
            <a:r>
              <a:rPr lang="en-US" altLang="ko-KR" sz="2000" b="1"/>
              <a:t>body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932363" y="5734050"/>
            <a:ext cx="3925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버튼과 타이머 회전스위치 내부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타이머 구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92150"/>
            <a:ext cx="5761037" cy="4705350"/>
          </a:xfrm>
          <a:prstGeom prst="rect">
            <a:avLst/>
          </a:prstGeom>
          <a:noFill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348038" y="566102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타이머 내부 모습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22493" t="9636" r="7747" b="13585"/>
          <a:stretch>
            <a:fillRect/>
          </a:stretch>
        </p:blipFill>
        <p:spPr bwMode="auto">
          <a:xfrm>
            <a:off x="1331913" y="549275"/>
            <a:ext cx="68040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03575" y="6165850"/>
            <a:ext cx="295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선풍기 </a:t>
            </a:r>
            <a:r>
              <a:rPr lang="en-US" altLang="ko-KR" sz="2000" b="1"/>
              <a:t>body</a:t>
            </a:r>
            <a:r>
              <a:rPr lang="ko-KR" altLang="en-US" sz="2000" b="1"/>
              <a:t>의 조작부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33968" t="9636" r="24690" b="12978"/>
          <a:stretch>
            <a:fillRect/>
          </a:stretch>
        </p:blipFill>
        <p:spPr bwMode="auto">
          <a:xfrm>
            <a:off x="323850" y="549275"/>
            <a:ext cx="40322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39128" t="24609" r="31348" b="34027"/>
          <a:stretch>
            <a:fillRect/>
          </a:stretch>
        </p:blipFill>
        <p:spPr bwMode="auto">
          <a:xfrm>
            <a:off x="5435600" y="549275"/>
            <a:ext cx="28797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908175" y="692150"/>
            <a:ext cx="1511300" cy="12239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419475" y="1341438"/>
            <a:ext cx="1800225" cy="28733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64163" y="393382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모터지지 및 상하 조절부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33220" t="15755" r="25471" b="14366"/>
          <a:stretch>
            <a:fillRect/>
          </a:stretch>
        </p:blipFill>
        <p:spPr bwMode="auto">
          <a:xfrm>
            <a:off x="468313" y="765175"/>
            <a:ext cx="40290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 l="31755" t="16536" r="25423" b="13585"/>
          <a:stretch>
            <a:fillRect/>
          </a:stretch>
        </p:blipFill>
        <p:spPr bwMode="auto">
          <a:xfrm>
            <a:off x="4643438" y="765175"/>
            <a:ext cx="41767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708400" y="609282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모터와 기어박스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l="35434" t="9636" r="30598" b="12587"/>
          <a:stretch>
            <a:fillRect/>
          </a:stretch>
        </p:blipFill>
        <p:spPr bwMode="auto">
          <a:xfrm>
            <a:off x="539750" y="549275"/>
            <a:ext cx="331311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 l="33968" t="19489" r="19563" b="27365"/>
          <a:stretch>
            <a:fillRect/>
          </a:stretch>
        </p:blipFill>
        <p:spPr bwMode="auto">
          <a:xfrm>
            <a:off x="4140200" y="549275"/>
            <a:ext cx="45323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258888" y="620713"/>
            <a:ext cx="2305050" cy="1728787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140200" y="5949950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모터 커버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740650" y="4508500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상세도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l="42805" t="18512" r="15105" b="14561"/>
          <a:stretch>
            <a:fillRect/>
          </a:stretch>
        </p:blipFill>
        <p:spPr bwMode="auto">
          <a:xfrm>
            <a:off x="179388" y="2133600"/>
            <a:ext cx="41052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9388" y="1628775"/>
            <a:ext cx="147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모터덮개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/>
          <a:srcRect l="38396" t="10634" r="15137" b="26736"/>
          <a:stretch>
            <a:fillRect/>
          </a:stretch>
        </p:blipFill>
        <p:spPr bwMode="auto">
          <a:xfrm>
            <a:off x="4427538" y="476250"/>
            <a:ext cx="453231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795963" y="5157788"/>
            <a:ext cx="3348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000" b="1"/>
              <a:t>뒷면 휠을 죔새로 잠근 모습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모자이크">
  <a:themeElements>
    <a:clrScheme name="모자이크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모자이크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모자이크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모자이크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모자이크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638</TotalTime>
  <Words>391</Words>
  <Application>Microsoft Office PowerPoint</Application>
  <PresentationFormat>화면 슬라이드 쇼(4:3)</PresentationFormat>
  <Paragraphs>71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굴림</vt:lpstr>
      <vt:lpstr>Arial</vt:lpstr>
      <vt:lpstr>Times New Roman</vt:lpstr>
      <vt:lpstr>Wingdings</vt:lpstr>
      <vt:lpstr>모자이크</vt:lpstr>
      <vt:lpstr>Term project  (선 풍 기)</vt:lpstr>
      <vt:lpstr>개       요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결과 및 느낀점</vt:lpstr>
      <vt:lpstr>주요부분 상세작업도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Company>CAE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project  (선 풍 기)</dc:title>
  <dc:creator>LSK</dc:creator>
  <cp:lastModifiedBy>KSH</cp:lastModifiedBy>
  <cp:revision>6</cp:revision>
  <dcterms:created xsi:type="dcterms:W3CDTF">2003-12-09T19:09:33Z</dcterms:created>
  <dcterms:modified xsi:type="dcterms:W3CDTF">2009-10-05T05:49:00Z</dcterms:modified>
</cp:coreProperties>
</file>